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</p:sldMasterIdLst>
  <p:notesMasterIdLst>
    <p:notesMasterId r:id="rId11"/>
  </p:notesMasterIdLst>
  <p:sldIdLst>
    <p:sldId id="312" r:id="rId10"/>
  </p:sldIdLst>
  <p:sldSz cx="9144000" cy="5143500" type="screen16x9"/>
  <p:notesSz cx="6858000" cy="9144000"/>
  <p:embeddedFontLst>
    <p:embeddedFont>
      <p:font typeface="Franklin Gothic Medium" panose="020B0603020102020204" pitchFamily="34" charset="0"/>
      <p:regular r:id="rId12"/>
      <p:italic r:id="rId13"/>
    </p:embeddedFont>
    <p:embeddedFont>
      <p:font typeface="Helvetica Neue Light" panose="020B0604020202020204" charset="0"/>
      <p:regular r:id="rId14"/>
      <p:bold r:id="rId15"/>
      <p:italic r:id="rId16"/>
      <p:boldItalic r:id="rId17"/>
    </p:embeddedFont>
    <p:embeddedFont>
      <p:font typeface="ＭＳ Ｐゴシック" panose="020B0600070205080204" pitchFamily="34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GkjBAPgzr5NkVay2iJhNIWgfM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1D38"/>
    <a:srgbClr val="F4F496"/>
    <a:srgbClr val="00BACD"/>
    <a:srgbClr val="F6EFE2"/>
    <a:srgbClr val="FBFBDD"/>
    <a:srgbClr val="352183"/>
    <a:srgbClr val="005F75"/>
    <a:srgbClr val="45B40A"/>
    <a:srgbClr val="A42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71"/>
    <p:restoredTop sz="94667"/>
  </p:normalViewPr>
  <p:slideViewPr>
    <p:cSldViewPr snapToGrid="0">
      <p:cViewPr varScale="1">
        <p:scale>
          <a:sx n="92" d="100"/>
          <a:sy n="92" d="100"/>
        </p:scale>
        <p:origin x="11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Master" Target="slideMasters/slideMaster7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4.fntdata"/><Relationship Id="rId10" Type="http://schemas.openxmlformats.org/officeDocument/2006/relationships/slide" Target="slides/slide1.xml"/><Relationship Id="rId19" Type="http://schemas.openxmlformats.org/officeDocument/2006/relationships/font" Target="fonts/font8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B26C62-3D20-4043-AD29-35DD64CC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6CA2-7E23-4F17-A6E9-BC13DD4A8517}" type="datetimeFigureOut">
              <a:rPr lang="es-ES"/>
              <a:pPr>
                <a:defRPr/>
              </a:pPr>
              <a:t>23/09/2021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21FA50-7606-48C5-BDE1-8864A834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4E4AFD-BCA8-42AD-AAFD-1C80A3F6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B543-4D44-466A-BAB2-6137F87CA4D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29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19895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37"/>
          <p:cNvSpPr>
            <a:spLocks noGrp="1"/>
          </p:cNvSpPr>
          <p:nvPr>
            <p:ph type="chart" idx="2"/>
          </p:nvPr>
        </p:nvSpPr>
        <p:spPr>
          <a:xfrm>
            <a:off x="457200" y="1435100"/>
            <a:ext cx="8202368" cy="257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44464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4464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1"/>
          </p:nvPr>
        </p:nvSpPr>
        <p:spPr>
          <a:xfrm>
            <a:off x="5243910" y="4156869"/>
            <a:ext cx="3415903" cy="62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797E8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97E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44464E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4464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44464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464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44464E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4464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44464E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4464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19895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19895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19895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19895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19895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19895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6" descr="LOGO ANDI MÁS PAÍ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4887" y="285750"/>
            <a:ext cx="1293812" cy="600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/>
          <p:nvPr/>
        </p:nvSpPr>
        <p:spPr>
          <a:xfrm>
            <a:off x="0" y="-12700"/>
            <a:ext cx="9180512" cy="5219700"/>
          </a:xfrm>
          <a:prstGeom prst="rect">
            <a:avLst/>
          </a:prstGeom>
          <a:solidFill>
            <a:srgbClr val="D051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40"/>
          <p:cNvGrpSpPr/>
          <p:nvPr/>
        </p:nvGrpSpPr>
        <p:grpSpPr>
          <a:xfrm>
            <a:off x="1050925" y="2039936"/>
            <a:ext cx="7199312" cy="2117727"/>
            <a:chOff x="886408" y="1963695"/>
            <a:chExt cx="7199997" cy="2117558"/>
          </a:xfrm>
        </p:grpSpPr>
        <p:grpSp>
          <p:nvGrpSpPr>
            <p:cNvPr id="56" name="Google Shape;56;p40"/>
            <p:cNvGrpSpPr/>
            <p:nvPr/>
          </p:nvGrpSpPr>
          <p:grpSpPr>
            <a:xfrm>
              <a:off x="886408" y="3146289"/>
              <a:ext cx="1800396" cy="934964"/>
              <a:chOff x="440412" y="3841650"/>
              <a:chExt cx="1800396" cy="934964"/>
            </a:xfrm>
          </p:grpSpPr>
          <p:sp>
            <p:nvSpPr>
              <p:cNvPr id="57" name="Google Shape;57;p40"/>
              <p:cNvSpPr txBox="1"/>
              <p:nvPr/>
            </p:nvSpPr>
            <p:spPr>
              <a:xfrm>
                <a:off x="440412" y="3841650"/>
                <a:ext cx="1800396" cy="190485"/>
              </a:xfrm>
              <a:prstGeom prst="rect">
                <a:avLst/>
              </a:prstGeom>
              <a:solidFill>
                <a:srgbClr val="797E8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40"/>
              <p:cNvSpPr txBox="1"/>
              <p:nvPr/>
            </p:nvSpPr>
            <p:spPr>
              <a:xfrm rot="-5400000">
                <a:off x="80094" y="4236891"/>
                <a:ext cx="900041" cy="179405"/>
              </a:xfrm>
              <a:prstGeom prst="rect">
                <a:avLst/>
              </a:prstGeom>
              <a:solidFill>
                <a:srgbClr val="797E8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Google Shape;59;p40"/>
            <p:cNvGrpSpPr/>
            <p:nvPr/>
          </p:nvGrpSpPr>
          <p:grpSpPr>
            <a:xfrm>
              <a:off x="2686803" y="2706587"/>
              <a:ext cx="1800397" cy="900040"/>
              <a:chOff x="2240807" y="3423846"/>
              <a:chExt cx="1800397" cy="900040"/>
            </a:xfrm>
          </p:grpSpPr>
          <p:sp>
            <p:nvSpPr>
              <p:cNvPr id="60" name="Google Shape;60;p40"/>
              <p:cNvSpPr txBox="1"/>
              <p:nvPr/>
            </p:nvSpPr>
            <p:spPr>
              <a:xfrm>
                <a:off x="2240808" y="3423846"/>
                <a:ext cx="1800396" cy="190485"/>
              </a:xfrm>
              <a:prstGeom prst="rect">
                <a:avLst/>
              </a:prstGeom>
              <a:solidFill>
                <a:srgbClr val="444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40"/>
              <p:cNvSpPr txBox="1"/>
              <p:nvPr/>
            </p:nvSpPr>
            <p:spPr>
              <a:xfrm rot="-5400000">
                <a:off x="1880490" y="3784163"/>
                <a:ext cx="900040" cy="179405"/>
              </a:xfrm>
              <a:prstGeom prst="rect">
                <a:avLst/>
              </a:prstGeom>
              <a:solidFill>
                <a:srgbClr val="444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40"/>
            <p:cNvGrpSpPr/>
            <p:nvPr/>
          </p:nvGrpSpPr>
          <p:grpSpPr>
            <a:xfrm>
              <a:off x="4487199" y="2322442"/>
              <a:ext cx="1798809" cy="900040"/>
              <a:chOff x="4214207" y="3092240"/>
              <a:chExt cx="1798809" cy="900040"/>
            </a:xfrm>
          </p:grpSpPr>
          <p:sp>
            <p:nvSpPr>
              <p:cNvPr id="63" name="Google Shape;63;p40"/>
              <p:cNvSpPr txBox="1"/>
              <p:nvPr/>
            </p:nvSpPr>
            <p:spPr>
              <a:xfrm>
                <a:off x="4214208" y="3092240"/>
                <a:ext cx="1798809" cy="190485"/>
              </a:xfrm>
              <a:prstGeom prst="rect">
                <a:avLst/>
              </a:prstGeom>
              <a:solidFill>
                <a:srgbClr val="0630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40"/>
              <p:cNvSpPr txBox="1"/>
              <p:nvPr/>
            </p:nvSpPr>
            <p:spPr>
              <a:xfrm rot="-5400000">
                <a:off x="3853890" y="3452557"/>
                <a:ext cx="900040" cy="179405"/>
              </a:xfrm>
              <a:prstGeom prst="rect">
                <a:avLst/>
              </a:prstGeom>
              <a:solidFill>
                <a:srgbClr val="0630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" name="Google Shape;65;p40"/>
            <p:cNvGrpSpPr/>
            <p:nvPr/>
          </p:nvGrpSpPr>
          <p:grpSpPr>
            <a:xfrm>
              <a:off x="6286009" y="1963695"/>
              <a:ext cx="1800396" cy="900040"/>
              <a:chOff x="6710283" y="2841515"/>
              <a:chExt cx="1800396" cy="900040"/>
            </a:xfrm>
          </p:grpSpPr>
          <p:sp>
            <p:nvSpPr>
              <p:cNvPr id="66" name="Google Shape;66;p40"/>
              <p:cNvSpPr txBox="1"/>
              <p:nvPr/>
            </p:nvSpPr>
            <p:spPr>
              <a:xfrm>
                <a:off x="6710283" y="2841516"/>
                <a:ext cx="1800396" cy="190485"/>
              </a:xfrm>
              <a:prstGeom prst="rect">
                <a:avLst/>
              </a:prstGeom>
              <a:solidFill>
                <a:srgbClr val="D0512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40"/>
              <p:cNvSpPr txBox="1"/>
              <p:nvPr/>
            </p:nvSpPr>
            <p:spPr>
              <a:xfrm rot="-5400000">
                <a:off x="6349965" y="3201833"/>
                <a:ext cx="900040" cy="179404"/>
              </a:xfrm>
              <a:prstGeom prst="rect">
                <a:avLst/>
              </a:prstGeom>
              <a:solidFill>
                <a:srgbClr val="D0512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8" name="Google Shape;68;p40" descr="LOGO ANDI MÁS PAÍ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4887" y="285750"/>
            <a:ext cx="1293812" cy="600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2" descr="LOGO ANDI MÁS PAÍ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4887" y="285750"/>
            <a:ext cx="1293812" cy="600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4" descr="LOGO ANDI MÁS PAÍ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4887" y="285750"/>
            <a:ext cx="1293812" cy="600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6" descr="LOGO ANDI MÁS PAÍ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4887" y="285750"/>
            <a:ext cx="1293812" cy="600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48" descr="LOGO ANDI MÁS PAÍ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4887" y="285750"/>
            <a:ext cx="1293812" cy="600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50" descr="LOGO ANDI MÁS PAÍ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4887" y="285750"/>
            <a:ext cx="1293812" cy="600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6B9861A-A60E-4764-9706-DF6F2F9DAD9C}"/>
              </a:ext>
            </a:extLst>
          </p:cNvPr>
          <p:cNvSpPr/>
          <p:nvPr/>
        </p:nvSpPr>
        <p:spPr>
          <a:xfrm>
            <a:off x="10661650" y="2017713"/>
            <a:ext cx="228600" cy="11128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sz="5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B9F5807-FBF7-4507-88AB-9126351E82DF}"/>
              </a:ext>
            </a:extLst>
          </p:cNvPr>
          <p:cNvSpPr/>
          <p:nvPr/>
        </p:nvSpPr>
        <p:spPr>
          <a:xfrm>
            <a:off x="10661650" y="2017713"/>
            <a:ext cx="228600" cy="11128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_tradnl" sz="5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BE82C43-52C8-4BDC-A974-5727AA78F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8" b="7928"/>
          <a:stretch/>
        </p:blipFill>
        <p:spPr>
          <a:xfrm>
            <a:off x="7655092" y="6538"/>
            <a:ext cx="1488908" cy="554572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680C96A2-22EA-486C-AD3B-79C45C5FA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699" y="1989356"/>
            <a:ext cx="51509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103A68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74B6D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4B6D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4B6D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4B6D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B6D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B6D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B6D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4B6D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CO" altLang="es-CO" sz="16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B0B9E5C0-E979-46C5-B512-7B355CED70AC" descr="B0B9E5C0-E979-46C5-B512-7B355CED70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12" y="712826"/>
            <a:ext cx="6182880" cy="43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065318" y="255921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 smtClean="0">
                <a:solidFill>
                  <a:schemeClr val="bg2"/>
                </a:solidFill>
              </a:rPr>
              <a:t>Resultados Sembratón 2020</a:t>
            </a:r>
            <a:endParaRPr lang="es-CO" sz="1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Personalizar 1">
      <a:dk1>
        <a:srgbClr val="16455E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Personalizar 1">
      <a:dk1>
        <a:srgbClr val="16455E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iseño personalizado">
  <a:themeElements>
    <a:clrScheme name="Personalizar 1">
      <a:dk1>
        <a:srgbClr val="16455E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iseño personalizado">
  <a:themeElements>
    <a:clrScheme name="Personalizar 1">
      <a:dk1>
        <a:srgbClr val="16455E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Diseño personalizado">
  <a:themeElements>
    <a:clrScheme name="Personalizar 1">
      <a:dk1>
        <a:srgbClr val="16455E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Diseño personalizado">
  <a:themeElements>
    <a:clrScheme name="Personalizar 1">
      <a:dk1>
        <a:srgbClr val="16455E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Diseño personalizado">
  <a:themeElements>
    <a:clrScheme name="Personalizar 1">
      <a:dk1>
        <a:srgbClr val="16455E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Diseño personalizado">
  <a:themeElements>
    <a:clrScheme name="Personalizar 1">
      <a:dk1>
        <a:srgbClr val="16455E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Diseño personalizado">
  <a:themeElements>
    <a:clrScheme name="Personalizar 1">
      <a:dk1>
        <a:srgbClr val="16455E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3</Words>
  <Application>Microsoft Office PowerPoint</Application>
  <PresentationFormat>Presentación en pantalla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</vt:i4>
      </vt:variant>
    </vt:vector>
  </HeadingPairs>
  <TitlesOfParts>
    <vt:vector size="15" baseType="lpstr">
      <vt:lpstr>Franklin Gothic Medium</vt:lpstr>
      <vt:lpstr>Helvetica Neue Light</vt:lpstr>
      <vt:lpstr>Arial</vt:lpstr>
      <vt:lpstr>ＭＳ Ｐゴシック</vt:lpstr>
      <vt:lpstr>Calibri</vt:lpstr>
      <vt:lpstr>Diseño personalizado</vt:lpstr>
      <vt:lpstr>1_Diseño personalizado</vt:lpstr>
      <vt:lpstr>4_Diseño personalizado</vt:lpstr>
      <vt:lpstr>5_Diseño personalizado</vt:lpstr>
      <vt:lpstr>7_Diseño personalizado</vt:lpstr>
      <vt:lpstr>8_Diseño personalizado</vt:lpstr>
      <vt:lpstr>10_Diseño personalizado</vt:lpstr>
      <vt:lpstr>11_Diseño personalizado</vt:lpstr>
      <vt:lpstr>12_Diseño personalizado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 Contreras</dc:creator>
  <cp:lastModifiedBy>Martha Janeth Neira Rozo</cp:lastModifiedBy>
  <cp:revision>156</cp:revision>
  <dcterms:created xsi:type="dcterms:W3CDTF">2015-05-08T21:08:35Z</dcterms:created>
  <dcterms:modified xsi:type="dcterms:W3CDTF">2021-09-23T19:34:11Z</dcterms:modified>
</cp:coreProperties>
</file>